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each and sea at sunset" descr="Beach and sea at sunset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2" name="Telling Your Farm’s Story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/>
            <a:r>
              <a:t>Telling Your Farm’s Story</a:t>
            </a:r>
          </a:p>
        </p:txBody>
      </p:sp>
      <p:sp>
        <p:nvSpPr>
          <p:cNvPr id="153" name="Morgan Gold of Gold Shaw Farm"/>
          <p:cNvSpPr txBox="1"/>
          <p:nvPr>
            <p:ph type="body" sz="quarter" idx="1"/>
          </p:nvPr>
        </p:nvSpPr>
        <p:spPr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/>
            <a:r>
              <a:t>Morgan Gold of Gold Shaw Farm</a:t>
            </a:r>
          </a:p>
        </p:txBody>
      </p:sp>
      <p:sp>
        <p:nvSpPr>
          <p:cNvPr id="154" name="September 10, 2022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September 10,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Beach and sea at sunset" descr="Beach and sea at sunset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83" name="Telling Your Farm’s Story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/>
            <a:r>
              <a:t>Telling Your Farm’s Story</a:t>
            </a:r>
          </a:p>
        </p:txBody>
      </p:sp>
      <p:sp>
        <p:nvSpPr>
          <p:cNvPr id="184" name="Questions and Answers"/>
          <p:cNvSpPr txBox="1"/>
          <p:nvPr>
            <p:ph type="body" sz="quarter" idx="1"/>
          </p:nvPr>
        </p:nvSpPr>
        <p:spPr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/>
            <a:r>
              <a:t>Questions and Answers</a:t>
            </a:r>
          </a:p>
        </p:txBody>
      </p:sp>
      <p:sp>
        <p:nvSpPr>
          <p:cNvPr id="185" name="September 10, 2022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September 10,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y Story"/>
          <p:cNvSpPr txBox="1"/>
          <p:nvPr>
            <p:ph type="title"/>
          </p:nvPr>
        </p:nvSpPr>
        <p:spPr>
          <a:xfrm>
            <a:off x="1219200" y="292100"/>
            <a:ext cx="21945600" cy="1727200"/>
          </a:xfrm>
          <a:prstGeom prst="rect">
            <a:avLst/>
          </a:prstGeom>
        </p:spPr>
        <p:txBody>
          <a:bodyPr/>
          <a:lstStyle/>
          <a:p>
            <a:pPr/>
            <a:r>
              <a:t>My Story</a:t>
            </a:r>
          </a:p>
        </p:txBody>
      </p:sp>
      <p:pic>
        <p:nvPicPr>
          <p:cNvPr id="157" name="six months thumb with toby.jpg" descr="six months thumb with tob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2765" y="2147907"/>
            <a:ext cx="19398470" cy="10911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y Telling Your Story Is Import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Telling Your Story Is Important</a:t>
            </a:r>
          </a:p>
        </p:txBody>
      </p:sp>
      <p:sp>
        <p:nvSpPr>
          <p:cNvPr id="160" name="Increases visibility of your farm…"/>
          <p:cNvSpPr txBox="1"/>
          <p:nvPr>
            <p:ph type="body" sz="quarter" idx="1"/>
          </p:nvPr>
        </p:nvSpPr>
        <p:spPr>
          <a:xfrm>
            <a:off x="16851659" y="2805856"/>
            <a:ext cx="6316118" cy="9690944"/>
          </a:xfrm>
          <a:prstGeom prst="rect">
            <a:avLst/>
          </a:prstGeom>
        </p:spPr>
        <p:txBody>
          <a:bodyPr anchor="ctr"/>
          <a:lstStyle/>
          <a:p>
            <a:pPr/>
            <a:r>
              <a:t>Increases visibility of your farm</a:t>
            </a:r>
          </a:p>
          <a:p>
            <a:pPr/>
            <a:r>
              <a:t>Adds credibility to your operations</a:t>
            </a:r>
          </a:p>
          <a:p>
            <a:pPr/>
            <a:r>
              <a:t>Brings in new business</a:t>
            </a:r>
          </a:p>
          <a:p>
            <a:pPr/>
            <a:r>
              <a:t>Inspires others</a:t>
            </a:r>
          </a:p>
          <a:p>
            <a:pPr/>
            <a:r>
              <a:t>Creates meaning</a:t>
            </a:r>
          </a:p>
        </p:txBody>
      </p:sp>
      <p:pic>
        <p:nvPicPr>
          <p:cNvPr id="161" name="Screen Shot 2022-09-04 at 12.46.26 PM.png" descr="Screen Shot 2022-09-04 at 12.46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6822" y="2575517"/>
            <a:ext cx="14569122" cy="1113195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Shape of a Good 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Shape of a Good Story</a:t>
            </a:r>
          </a:p>
        </p:txBody>
      </p:sp>
      <p:pic>
        <p:nvPicPr>
          <p:cNvPr id="164" name="Screen Shot 2022-09-04 at 12.49.11 PM.png" descr="Screen Shot 2022-09-04 at 12.49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39" y="4834414"/>
            <a:ext cx="6343118" cy="513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3884" t="0" r="13169" b="0"/>
          <a:stretch>
            <a:fillRect/>
          </a:stretch>
        </p:blipFill>
        <p:spPr>
          <a:xfrm>
            <a:off x="9060676" y="2644737"/>
            <a:ext cx="13488959" cy="10410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ll Good Stories Hav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Good Stories Have…</a:t>
            </a:r>
          </a:p>
        </p:txBody>
      </p:sp>
      <p:sp>
        <p:nvSpPr>
          <p:cNvPr id="168" name="Setting…"/>
          <p:cNvSpPr txBox="1"/>
          <p:nvPr>
            <p:ph type="body" sz="quarter" idx="1"/>
          </p:nvPr>
        </p:nvSpPr>
        <p:spPr>
          <a:xfrm>
            <a:off x="18408699" y="2642145"/>
            <a:ext cx="4759078" cy="9854655"/>
          </a:xfrm>
          <a:prstGeom prst="rect">
            <a:avLst/>
          </a:prstGeom>
        </p:spPr>
        <p:txBody>
          <a:bodyPr anchor="ctr"/>
          <a:lstStyle/>
          <a:p>
            <a:pPr/>
            <a:r>
              <a:t>Setting</a:t>
            </a:r>
          </a:p>
          <a:p>
            <a:pPr/>
            <a:r>
              <a:t>Characters</a:t>
            </a:r>
          </a:p>
          <a:p>
            <a:pPr/>
            <a:r>
              <a:t>Plot</a:t>
            </a:r>
          </a:p>
          <a:p>
            <a:pPr/>
            <a:r>
              <a:t>Conflict</a:t>
            </a:r>
          </a:p>
          <a:p>
            <a:pPr/>
            <a:r>
              <a:t>Resolution</a:t>
            </a:r>
          </a:p>
          <a:p>
            <a:pPr/>
            <a:r>
              <a:t>Point of View</a:t>
            </a:r>
          </a:p>
          <a:p>
            <a:pPr/>
            <a:r>
              <a:t>Theme</a:t>
            </a:r>
          </a:p>
        </p:txBody>
      </p:sp>
      <p:pic>
        <p:nvPicPr>
          <p:cNvPr id="169" name="jimi hendrix thumb copy.jpg" descr="jimi hendrix thumb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2890398"/>
            <a:ext cx="16636711" cy="9358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t’s not about you.…"/>
          <p:cNvSpPr txBox="1"/>
          <p:nvPr>
            <p:ph type="body" sz="half" idx="1"/>
          </p:nvPr>
        </p:nvSpPr>
        <p:spPr>
          <a:xfrm>
            <a:off x="1219200" y="4723146"/>
            <a:ext cx="21945600" cy="4269708"/>
          </a:xfrm>
          <a:prstGeom prst="rect">
            <a:avLst/>
          </a:prstGeom>
        </p:spPr>
        <p:txBody>
          <a:bodyPr/>
          <a:lstStyle/>
          <a:p>
            <a:pPr defTabSz="1316736">
              <a:defRPr sz="12096"/>
            </a:pPr>
            <a:r>
              <a:t>It’s not about you.</a:t>
            </a:r>
          </a:p>
          <a:p>
            <a:pPr defTabSz="1316736">
              <a:defRPr sz="12096"/>
            </a:pPr>
            <a:r>
              <a:t>It’s about them.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It’s better to be different…"/>
          <p:cNvSpPr txBox="1"/>
          <p:nvPr>
            <p:ph type="body" sz="half" idx="1"/>
          </p:nvPr>
        </p:nvSpPr>
        <p:spPr>
          <a:xfrm>
            <a:off x="1219200" y="4723146"/>
            <a:ext cx="21945600" cy="4269708"/>
          </a:xfrm>
          <a:prstGeom prst="rect">
            <a:avLst/>
          </a:prstGeom>
        </p:spPr>
        <p:txBody>
          <a:bodyPr/>
          <a:lstStyle/>
          <a:p>
            <a:pPr defTabSz="1316736">
              <a:defRPr sz="12096"/>
            </a:pPr>
            <a:r>
              <a:t>It’s better to be different</a:t>
            </a:r>
          </a:p>
          <a:p>
            <a:pPr defTabSz="1316736">
              <a:defRPr sz="12096"/>
            </a:pPr>
            <a:r>
              <a:t>than to be better.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ifferent platforms require different storytelling skills."/>
          <p:cNvSpPr txBox="1"/>
          <p:nvPr>
            <p:ph type="body" sz="half" idx="1"/>
          </p:nvPr>
        </p:nvSpPr>
        <p:spPr>
          <a:xfrm>
            <a:off x="1219200" y="4723146"/>
            <a:ext cx="21945600" cy="4269708"/>
          </a:xfrm>
          <a:prstGeom prst="rect">
            <a:avLst/>
          </a:prstGeom>
        </p:spPr>
        <p:txBody>
          <a:bodyPr/>
          <a:lstStyle>
            <a:lvl1pPr defTabSz="1316736">
              <a:defRPr sz="12096"/>
            </a:lvl1pPr>
          </a:lstStyle>
          <a:p>
            <a:pPr/>
            <a:r>
              <a:t>Different platforms require different storytelling skills.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istilling Your Farm’s 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Distilling Your Farm’s Story</a:t>
            </a:r>
          </a:p>
        </p:txBody>
      </p:sp>
      <p:sp>
        <p:nvSpPr>
          <p:cNvPr id="178" name="Who are you?…"/>
          <p:cNvSpPr txBox="1"/>
          <p:nvPr>
            <p:ph type="body" sz="quarter" idx="1"/>
          </p:nvPr>
        </p:nvSpPr>
        <p:spPr>
          <a:xfrm>
            <a:off x="15645755" y="4013200"/>
            <a:ext cx="7522022" cy="8483600"/>
          </a:xfrm>
          <a:prstGeom prst="rect">
            <a:avLst/>
          </a:prstGeom>
        </p:spPr>
        <p:txBody>
          <a:bodyPr/>
          <a:lstStyle/>
          <a:p>
            <a:pPr marL="518794" indent="-518794" defTabSz="2316421">
              <a:spcBef>
                <a:spcPts val="2200"/>
              </a:spcBef>
              <a:defRPr sz="4180"/>
            </a:pPr>
            <a:r>
              <a:t>Who are you?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Why are you different?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What challenges do you face?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Why would a stranger care?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What are the ups?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What are the downs?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What do you want to motivate people to do?</a:t>
            </a:r>
          </a:p>
        </p:txBody>
      </p:sp>
      <p:sp>
        <p:nvSpPr>
          <p:cNvPr id="179" name="Some Questions to Ask Yourself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Some Questions to Ask Yourself</a:t>
            </a:r>
          </a:p>
        </p:txBody>
      </p:sp>
      <p:pic>
        <p:nvPicPr>
          <p:cNvPr id="180" name="animal chaos thumb.jpg" descr="animal chaos thu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621" y="4257940"/>
            <a:ext cx="14211768" cy="7994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